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9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61926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1933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광선추적을 통한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4B115B-6942-6A16-2160-0A71B08042CD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AE337-0230-B6E6-42D7-0316CEBF8E1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412F7-551A-B28D-E82A-1DDC1312D73C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63681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316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0" y="1644188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광선 추적을</a:t>
            </a:r>
            <a:r>
              <a:rPr lang="en-US" altLang="ko-KR"/>
              <a:t> </a:t>
            </a:r>
            <a:r>
              <a:rPr lang="ko-KR" altLang="en-US"/>
              <a:t>통한 </a:t>
            </a:r>
            <a:br>
              <a:rPr lang="en-US" altLang="ko-KR"/>
            </a:br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W/A/S/D: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99060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83958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1746</Words>
  <Application>Microsoft Office PowerPoint</Application>
  <PresentationFormat>와이드스크린</PresentationFormat>
  <Paragraphs>342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74</cp:revision>
  <dcterms:created xsi:type="dcterms:W3CDTF">2021-02-14T00:18:03Z</dcterms:created>
  <dcterms:modified xsi:type="dcterms:W3CDTF">2022-12-04T15:16:49Z</dcterms:modified>
</cp:coreProperties>
</file>